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4332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75550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3602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2398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13856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90225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39068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614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62018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96941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40785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3716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4176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4580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870519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55540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01729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2/6/2022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61803040"/>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419" dirty="0" smtClean="0"/>
              <a:t>Plan de acción para la atención del caso de la niña Lidia </a:t>
            </a:r>
            <a:endParaRPr lang="es-ES" dirty="0"/>
          </a:p>
        </p:txBody>
      </p:sp>
      <p:sp>
        <p:nvSpPr>
          <p:cNvPr id="3" name="Subtítulo 2"/>
          <p:cNvSpPr>
            <a:spLocks noGrp="1"/>
          </p:cNvSpPr>
          <p:nvPr>
            <p:ph type="subTitle" idx="1"/>
          </p:nvPr>
        </p:nvSpPr>
        <p:spPr/>
        <p:txBody>
          <a:bodyPr/>
          <a:lstStyle/>
          <a:p>
            <a:endParaRPr lang="es-ES"/>
          </a:p>
        </p:txBody>
      </p:sp>
    </p:spTree>
    <p:extLst>
      <p:ext uri="{BB962C8B-B14F-4D97-AF65-F5344CB8AC3E}">
        <p14:creationId xmlns:p14="http://schemas.microsoft.com/office/powerpoint/2010/main" val="384179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marL="0" lvl="0" indent="0" algn="just" defTabSz="914400">
              <a:spcBef>
                <a:spcPct val="20000"/>
              </a:spcBef>
              <a:buClrTx/>
              <a:buSzTx/>
              <a:buNone/>
            </a:pPr>
            <a:endParaRPr lang="es-ES" dirty="0" smtClean="0">
              <a:ea typeface="+mn-ea"/>
              <a:cs typeface="+mn-cs"/>
            </a:endParaRPr>
          </a:p>
          <a:p>
            <a:pPr marL="0" lvl="0" indent="0" algn="just" defTabSz="914400">
              <a:spcBef>
                <a:spcPct val="20000"/>
              </a:spcBef>
              <a:buClrTx/>
              <a:buSzTx/>
              <a:buNone/>
            </a:pPr>
            <a:endParaRPr lang="es-ES" dirty="0">
              <a:ea typeface="+mn-ea"/>
              <a:cs typeface="+mn-cs"/>
            </a:endParaRPr>
          </a:p>
          <a:p>
            <a:pPr marL="0" lvl="0" indent="0" algn="just" defTabSz="914400">
              <a:spcBef>
                <a:spcPct val="20000"/>
              </a:spcBef>
              <a:buClrTx/>
              <a:buSzTx/>
              <a:buNone/>
            </a:pPr>
            <a:r>
              <a:rPr lang="es-ES" dirty="0" smtClean="0">
                <a:ea typeface="+mn-ea"/>
                <a:cs typeface="+mn-cs"/>
              </a:rPr>
              <a:t>El </a:t>
            </a:r>
            <a:r>
              <a:rPr lang="es-ES" dirty="0">
                <a:ea typeface="+mn-ea"/>
                <a:cs typeface="+mn-cs"/>
              </a:rPr>
              <a:t>9 de septiembre ocurrió un caso terrible en la localidad de Vinto donde una niña fue flagelada por su madrasta y su niñera hermana de esta, al punto de provocarle varias fracturas en la pierna  clavícula, fémur, y con 140 días de impedimento y con un diagnostico de síndrome de niña maltratada</a:t>
            </a:r>
          </a:p>
          <a:p>
            <a:endParaRPr lang="es-419" dirty="0" smtClean="0">
              <a:latin typeface="+mn-lt"/>
            </a:endParaRPr>
          </a:p>
          <a:p>
            <a:endParaRPr lang="es-419" dirty="0"/>
          </a:p>
          <a:p>
            <a:endParaRPr lang="es-419" dirty="0" smtClean="0"/>
          </a:p>
          <a:p>
            <a:endParaRPr lang="es-419" dirty="0"/>
          </a:p>
          <a:p>
            <a:endParaRPr lang="es-419" dirty="0" smtClean="0"/>
          </a:p>
          <a:p>
            <a:endParaRPr lang="es-ES" dirty="0"/>
          </a:p>
        </p:txBody>
      </p:sp>
    </p:spTree>
    <p:extLst>
      <p:ext uri="{BB962C8B-B14F-4D97-AF65-F5344CB8AC3E}">
        <p14:creationId xmlns:p14="http://schemas.microsoft.com/office/powerpoint/2010/main" val="2239618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000" dirty="0">
                <a:solidFill>
                  <a:prstClr val="black"/>
                </a:solidFill>
                <a:latin typeface="Calibri"/>
              </a:rPr>
              <a:t>CONSECUENCIAS DEL SINDROME DEL NINO MALTRATADO</a:t>
            </a:r>
            <a:endParaRPr lang="es-ES" dirty="0"/>
          </a:p>
        </p:txBody>
      </p:sp>
      <p:sp>
        <p:nvSpPr>
          <p:cNvPr id="3" name="Marcador de contenido 2"/>
          <p:cNvSpPr>
            <a:spLocks noGrp="1"/>
          </p:cNvSpPr>
          <p:nvPr>
            <p:ph idx="1"/>
          </p:nvPr>
        </p:nvSpPr>
        <p:spPr/>
        <p:txBody>
          <a:bodyPr>
            <a:normAutofit fontScale="92500" lnSpcReduction="20000"/>
          </a:bodyPr>
          <a:lstStyle/>
          <a:p>
            <a:r>
              <a:rPr lang="es-419" dirty="0" smtClean="0"/>
              <a:t>Psicológico</a:t>
            </a:r>
          </a:p>
          <a:p>
            <a:pPr marL="0" indent="0">
              <a:buNone/>
            </a:pPr>
            <a:r>
              <a:rPr lang="es-419" dirty="0" smtClean="0"/>
              <a:t>Aislamiento</a:t>
            </a:r>
          </a:p>
          <a:p>
            <a:pPr marL="0" indent="0">
              <a:buNone/>
            </a:pPr>
            <a:r>
              <a:rPr lang="es-419" dirty="0" smtClean="0"/>
              <a:t>Miedo al abandono</a:t>
            </a:r>
          </a:p>
          <a:p>
            <a:pPr marL="0" indent="0">
              <a:buNone/>
            </a:pPr>
            <a:r>
              <a:rPr lang="es-419" dirty="0" smtClean="0"/>
              <a:t>Conducta antisocial</a:t>
            </a:r>
          </a:p>
          <a:p>
            <a:pPr marL="0" indent="0">
              <a:buNone/>
            </a:pPr>
            <a:r>
              <a:rPr lang="es-419" dirty="0" smtClean="0"/>
              <a:t>Ansiedad</a:t>
            </a:r>
          </a:p>
          <a:p>
            <a:pPr marL="0" indent="0">
              <a:buNone/>
            </a:pPr>
            <a:r>
              <a:rPr lang="es-419" dirty="0" smtClean="0"/>
              <a:t>Angustia</a:t>
            </a:r>
          </a:p>
          <a:p>
            <a:pPr>
              <a:buFont typeface="Wingdings" panose="05000000000000000000" pitchFamily="2" charset="2"/>
              <a:buChar char="Ø"/>
            </a:pPr>
            <a:r>
              <a:rPr lang="es-419" dirty="0" smtClean="0"/>
              <a:t>  Físico</a:t>
            </a:r>
          </a:p>
          <a:p>
            <a:pPr marL="0" indent="0">
              <a:buNone/>
            </a:pPr>
            <a:r>
              <a:rPr lang="es-419" dirty="0" smtClean="0"/>
              <a:t>Descuido</a:t>
            </a:r>
          </a:p>
          <a:p>
            <a:pPr marL="0" indent="0">
              <a:buNone/>
            </a:pPr>
            <a:r>
              <a:rPr lang="es-419" dirty="0" smtClean="0"/>
              <a:t>Laceraciones</a:t>
            </a:r>
          </a:p>
          <a:p>
            <a:pPr marL="0" indent="0">
              <a:buNone/>
            </a:pPr>
            <a:r>
              <a:rPr lang="es-419" dirty="0" smtClean="0"/>
              <a:t>Hematomas</a:t>
            </a:r>
          </a:p>
          <a:p>
            <a:pPr marL="0" indent="0">
              <a:buNone/>
            </a:pPr>
            <a:r>
              <a:rPr lang="es-419" dirty="0" smtClean="0"/>
              <a:t>Desnutrición severa</a:t>
            </a:r>
          </a:p>
          <a:p>
            <a:pPr marL="0" indent="0">
              <a:buNone/>
            </a:pPr>
            <a:endParaRPr lang="es-419" dirty="0" smtClean="0"/>
          </a:p>
        </p:txBody>
      </p:sp>
    </p:spTree>
    <p:extLst>
      <p:ext uri="{BB962C8B-B14F-4D97-AF65-F5344CB8AC3E}">
        <p14:creationId xmlns:p14="http://schemas.microsoft.com/office/powerpoint/2010/main" val="3730816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algn="just"/>
            <a:endParaRPr lang="es-419" dirty="0" smtClean="0"/>
          </a:p>
          <a:p>
            <a:pPr algn="just"/>
            <a:endParaRPr lang="es-419" dirty="0"/>
          </a:p>
          <a:p>
            <a:pPr algn="just"/>
            <a:r>
              <a:rPr lang="es-419" dirty="0" smtClean="0"/>
              <a:t>El personal dela  defensoría se movilizo de manera rápida y oportuna para atender este caso y derivarlo presentando la denuncia al ministerio publico y sus procesos respectivos siguiendo la ruta critica correspondiente a lo sucedió</a:t>
            </a:r>
            <a:endParaRPr lang="es-ES" dirty="0"/>
          </a:p>
        </p:txBody>
      </p:sp>
    </p:spTree>
    <p:extLst>
      <p:ext uri="{BB962C8B-B14F-4D97-AF65-F5344CB8AC3E}">
        <p14:creationId xmlns:p14="http://schemas.microsoft.com/office/powerpoint/2010/main" val="2897628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marL="0" indent="0">
              <a:buNone/>
            </a:pPr>
            <a:r>
              <a:rPr lang="es-419" dirty="0" smtClean="0"/>
              <a:t>La ruta critica no puede cumplirse en muchos casos en su cabalidad debido a:</a:t>
            </a:r>
            <a:endParaRPr lang="es-419" dirty="0"/>
          </a:p>
          <a:p>
            <a:r>
              <a:rPr lang="es-419" dirty="0" smtClean="0"/>
              <a:t>El personal de trabajo en las defensorías,Slim,jusgados no pueden cumplir de manera idónea sus servicios ya que al ser cambiados constantemente de sus puestos no puede haber un buen seguimiento de los casos que se presentan</a:t>
            </a:r>
          </a:p>
          <a:p>
            <a:endParaRPr lang="es-419" dirty="0" smtClean="0"/>
          </a:p>
          <a:p>
            <a:endParaRPr lang="es-419" dirty="0"/>
          </a:p>
          <a:p>
            <a:endParaRPr lang="es-419" dirty="0" smtClean="0"/>
          </a:p>
          <a:p>
            <a:endParaRPr lang="es-419" dirty="0"/>
          </a:p>
          <a:p>
            <a:endParaRPr lang="es-419" dirty="0" smtClean="0"/>
          </a:p>
          <a:p>
            <a:endParaRPr lang="es-419" dirty="0"/>
          </a:p>
          <a:p>
            <a:endParaRPr lang="es-419" dirty="0" smtClean="0"/>
          </a:p>
          <a:p>
            <a:endParaRPr lang="es-ES" dirty="0"/>
          </a:p>
        </p:txBody>
      </p:sp>
    </p:spTree>
    <p:extLst>
      <p:ext uri="{BB962C8B-B14F-4D97-AF65-F5344CB8AC3E}">
        <p14:creationId xmlns:p14="http://schemas.microsoft.com/office/powerpoint/2010/main" val="557216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419" dirty="0" smtClean="0"/>
              <a:t>Propuesta </a:t>
            </a:r>
            <a:br>
              <a:rPr lang="es-419" dirty="0" smtClean="0"/>
            </a:br>
            <a:r>
              <a:rPr lang="es-419" dirty="0" smtClean="0"/>
              <a:t>ejes de intervención</a:t>
            </a:r>
            <a:br>
              <a:rPr lang="es-419" dirty="0" smtClean="0"/>
            </a:br>
            <a:endParaRPr lang="es-ES" dirty="0"/>
          </a:p>
        </p:txBody>
      </p:sp>
      <p:sp>
        <p:nvSpPr>
          <p:cNvPr id="3" name="Marcador de contenido 2"/>
          <p:cNvSpPr>
            <a:spLocks noGrp="1"/>
          </p:cNvSpPr>
          <p:nvPr>
            <p:ph idx="1"/>
          </p:nvPr>
        </p:nvSpPr>
        <p:spPr/>
        <p:txBody>
          <a:bodyPr>
            <a:normAutofit fontScale="85000" lnSpcReduction="20000"/>
          </a:bodyPr>
          <a:lstStyle/>
          <a:p>
            <a:r>
              <a:rPr lang="es-419" dirty="0" smtClean="0"/>
              <a:t>Atención Legal</a:t>
            </a:r>
          </a:p>
          <a:p>
            <a:pPr marL="0" indent="0">
              <a:buNone/>
            </a:pPr>
            <a:r>
              <a:rPr lang="es-BO" dirty="0"/>
              <a:t> </a:t>
            </a:r>
            <a:r>
              <a:rPr lang="es-BO" dirty="0" smtClean="0"/>
              <a:t>Que </a:t>
            </a:r>
            <a:r>
              <a:rPr lang="es-BO" dirty="0"/>
              <a:t>tengan experiencia en la materia, especialmente si pueden conciliar las dos temáticas legales (proceso contra los agresores y apoyo a la víctima).</a:t>
            </a:r>
            <a:endParaRPr lang="es-ES" dirty="0"/>
          </a:p>
          <a:p>
            <a:pPr marL="0" indent="0">
              <a:buNone/>
            </a:pPr>
            <a:endParaRPr lang="es-419" dirty="0" smtClean="0"/>
          </a:p>
          <a:p>
            <a:r>
              <a:rPr lang="es-419" dirty="0" smtClean="0"/>
              <a:t>Atención Psicológica </a:t>
            </a:r>
          </a:p>
          <a:p>
            <a:pPr marL="0" indent="0">
              <a:buNone/>
            </a:pPr>
            <a:r>
              <a:rPr lang="es-419" dirty="0"/>
              <a:t> </a:t>
            </a:r>
            <a:r>
              <a:rPr lang="es-BO" dirty="0"/>
              <a:t>Además de los funcionarios de alcaldía (trabajadores sociales con el apoyo de abogados y psicólogos) se debe buscar organizaciones de la sociedad civil que cuentan con experiencia y personales idóneos.</a:t>
            </a:r>
            <a:endParaRPr lang="es-419" dirty="0" smtClean="0"/>
          </a:p>
          <a:p>
            <a:endParaRPr lang="es-419" dirty="0" smtClean="0"/>
          </a:p>
          <a:p>
            <a:r>
              <a:rPr lang="es-419" dirty="0" smtClean="0"/>
              <a:t>Atención medica</a:t>
            </a:r>
          </a:p>
          <a:p>
            <a:pPr marL="0" indent="0">
              <a:buNone/>
            </a:pPr>
            <a:r>
              <a:rPr lang="es-419" dirty="0"/>
              <a:t> </a:t>
            </a:r>
            <a:r>
              <a:rPr lang="es-BO" dirty="0"/>
              <a:t>E</a:t>
            </a:r>
            <a:r>
              <a:rPr lang="es-BO" dirty="0" smtClean="0"/>
              <a:t>s </a:t>
            </a:r>
            <a:r>
              <a:rPr lang="es-BO" dirty="0"/>
              <a:t>fundamental buscar la participación de entidad de la Sociedad Civil ya que las alcaldías y servicios estatales no tienen ni el tiempo ni los recursos económicos y en personal. Al contrario, existen muchas ONG, fundaciones, instituciones universitarias y otros que pueden aportar el apoyo necesario (competencia y seguimiento a largo plazo).</a:t>
            </a:r>
            <a:endParaRPr lang="es-ES" dirty="0"/>
          </a:p>
          <a:p>
            <a:pPr marL="0" indent="0">
              <a:buNone/>
            </a:pPr>
            <a:endParaRPr lang="es-419" dirty="0" smtClean="0"/>
          </a:p>
          <a:p>
            <a:endParaRPr lang="es-ES" dirty="0"/>
          </a:p>
        </p:txBody>
      </p:sp>
    </p:spTree>
    <p:extLst>
      <p:ext uri="{BB962C8B-B14F-4D97-AF65-F5344CB8AC3E}">
        <p14:creationId xmlns:p14="http://schemas.microsoft.com/office/powerpoint/2010/main" val="3560034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419" dirty="0" smtClean="0"/>
              <a:t>Propuesta para el plan de acción</a:t>
            </a:r>
            <a:br>
              <a:rPr lang="es-419" dirty="0" smtClean="0"/>
            </a:br>
            <a:endParaRPr lang="es-ES" dirty="0"/>
          </a:p>
        </p:txBody>
      </p:sp>
      <p:sp>
        <p:nvSpPr>
          <p:cNvPr id="3" name="Marcador de contenido 2"/>
          <p:cNvSpPr>
            <a:spLocks noGrp="1"/>
          </p:cNvSpPr>
          <p:nvPr>
            <p:ph idx="1"/>
          </p:nvPr>
        </p:nvSpPr>
        <p:spPr/>
        <p:txBody>
          <a:bodyPr/>
          <a:lstStyle/>
          <a:p>
            <a:r>
              <a:rPr lang="es-419" dirty="0" smtClean="0"/>
              <a:t>Organizar una rueda de servicios para tener una intervención integral a corto y largo plazo </a:t>
            </a:r>
          </a:p>
          <a:p>
            <a:r>
              <a:rPr lang="es-419" dirty="0" smtClean="0"/>
              <a:t>Involucrar a todos los actores que pueden complementar los servicios públicos</a:t>
            </a:r>
          </a:p>
          <a:p>
            <a:r>
              <a:rPr lang="es-419" dirty="0" smtClean="0"/>
              <a:t>Plantear todos los resultados a logar e indicadores que permitan comprobar objetivamente que se esta cumpliendo con un plan de acción   </a:t>
            </a:r>
            <a:endParaRPr lang="es-ES" dirty="0"/>
          </a:p>
        </p:txBody>
      </p:sp>
    </p:spTree>
    <p:extLst>
      <p:ext uri="{BB962C8B-B14F-4D97-AF65-F5344CB8AC3E}">
        <p14:creationId xmlns:p14="http://schemas.microsoft.com/office/powerpoint/2010/main" val="33833576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34</TotalTime>
  <Words>356</Words>
  <Application>Microsoft Office PowerPoint</Application>
  <PresentationFormat>Panorámica</PresentationFormat>
  <Paragraphs>44</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Calibri</vt:lpstr>
      <vt:lpstr>Century Gothic</vt:lpstr>
      <vt:lpstr>Wingdings</vt:lpstr>
      <vt:lpstr>Wingdings 3</vt:lpstr>
      <vt:lpstr>Ion</vt:lpstr>
      <vt:lpstr>Plan de acción para la atención del caso de la niña Lidia </vt:lpstr>
      <vt:lpstr>Presentación de PowerPoint</vt:lpstr>
      <vt:lpstr>CONSECUENCIAS DEL SINDROME DEL NINO MALTRATADO</vt:lpstr>
      <vt:lpstr>Presentación de PowerPoint</vt:lpstr>
      <vt:lpstr>Presentación de PowerPoint</vt:lpstr>
      <vt:lpstr>Propuesta  ejes de intervención </vt:lpstr>
      <vt:lpstr>Propuesta para el plan de acción </vt:lpstr>
    </vt:vector>
  </TitlesOfParts>
  <Company>Dixguel03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de acción para la atención del caso de la niña Lidia</dc:title>
  <dc:creator>TOshiBA</dc:creator>
  <cp:lastModifiedBy>TOshiBA</cp:lastModifiedBy>
  <cp:revision>4</cp:revision>
  <dcterms:created xsi:type="dcterms:W3CDTF">2022-02-07T02:30:19Z</dcterms:created>
  <dcterms:modified xsi:type="dcterms:W3CDTF">2022-02-07T03:04:49Z</dcterms:modified>
</cp:coreProperties>
</file>